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287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K Grotesk Bold" panose="020B0604020202020204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828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1256" y="3173729"/>
            <a:ext cx="8957130" cy="2099707"/>
          </a:xfrm>
          <a:custGeom>
            <a:avLst/>
            <a:gdLst/>
            <a:ahLst/>
            <a:cxnLst/>
            <a:rect l="l" t="t" r="r" b="b"/>
            <a:pathLst>
              <a:path w="8957130" h="2099707">
                <a:moveTo>
                  <a:pt x="0" y="0"/>
                </a:moveTo>
                <a:lnTo>
                  <a:pt x="8957130" y="0"/>
                </a:lnTo>
                <a:lnTo>
                  <a:pt x="8957130" y="2099707"/>
                </a:lnTo>
                <a:lnTo>
                  <a:pt x="0" y="20997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05990" y="-1395390"/>
            <a:ext cx="5982143" cy="5977361"/>
          </a:xfrm>
          <a:custGeom>
            <a:avLst/>
            <a:gdLst/>
            <a:ahLst/>
            <a:cxnLst/>
            <a:rect l="l" t="t" r="r" b="b"/>
            <a:pathLst>
              <a:path w="5982143" h="5977361">
                <a:moveTo>
                  <a:pt x="0" y="0"/>
                </a:moveTo>
                <a:lnTo>
                  <a:pt x="5982143" y="0"/>
                </a:lnTo>
                <a:lnTo>
                  <a:pt x="5982143" y="5977361"/>
                </a:lnTo>
                <a:lnTo>
                  <a:pt x="0" y="5977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89938" y="3011804"/>
            <a:ext cx="7507123" cy="432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Jak zacząć rozmowę o Twojej trudności, problemie, o ważnym dla Ciebie temacie?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45895" y="1125800"/>
            <a:ext cx="8395210" cy="651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Możesz zacząć od powiedzenia jak chcesz, żeby się do Ciebie zwracać...</a:t>
            </a:r>
          </a:p>
          <a:p>
            <a:pPr algn="ctr">
              <a:lnSpc>
                <a:spcPts val="8699"/>
              </a:lnSpc>
            </a:pPr>
            <a:endParaRPr lang="en-US" sz="5799" b="1" spc="86">
              <a:solidFill>
                <a:srgbClr val="0B594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... ale nie musisz!</a:t>
            </a:r>
          </a:p>
        </p:txBody>
      </p:sp>
      <p:sp>
        <p:nvSpPr>
          <p:cNvPr id="6" name="Freeform 6"/>
          <p:cNvSpPr/>
          <p:nvPr/>
        </p:nvSpPr>
        <p:spPr>
          <a:xfrm>
            <a:off x="6573778" y="2883819"/>
            <a:ext cx="5534654" cy="5534654"/>
          </a:xfrm>
          <a:custGeom>
            <a:avLst/>
            <a:gdLst/>
            <a:ahLst/>
            <a:cxnLst/>
            <a:rect l="l" t="t" r="r" b="b"/>
            <a:pathLst>
              <a:path w="5534654" h="5534654">
                <a:moveTo>
                  <a:pt x="0" y="0"/>
                </a:moveTo>
                <a:lnTo>
                  <a:pt x="5534654" y="0"/>
                </a:lnTo>
                <a:lnTo>
                  <a:pt x="5534654" y="5534655"/>
                </a:lnTo>
                <a:lnTo>
                  <a:pt x="0" y="5534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43230" y="4402982"/>
            <a:ext cx="3943861" cy="3940708"/>
          </a:xfrm>
          <a:custGeom>
            <a:avLst/>
            <a:gdLst/>
            <a:ahLst/>
            <a:cxnLst/>
            <a:rect l="l" t="t" r="r" b="b"/>
            <a:pathLst>
              <a:path w="3943861" h="3940708">
                <a:moveTo>
                  <a:pt x="0" y="0"/>
                </a:moveTo>
                <a:lnTo>
                  <a:pt x="3943860" y="0"/>
                </a:lnTo>
                <a:lnTo>
                  <a:pt x="3943860" y="3940708"/>
                </a:lnTo>
                <a:lnTo>
                  <a:pt x="0" y="394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45895" y="2050890"/>
            <a:ext cx="8395210" cy="432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Możesz powiedzieć, jak się dzisiaj masz...</a:t>
            </a:r>
          </a:p>
          <a:p>
            <a:pPr algn="ctr">
              <a:lnSpc>
                <a:spcPts val="8699"/>
              </a:lnSpc>
            </a:pPr>
            <a:endParaRPr lang="en-US" sz="5799" b="1" spc="86">
              <a:solidFill>
                <a:srgbClr val="0B594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... ale nie musisz!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44043" y="3036222"/>
            <a:ext cx="3507399" cy="3507399"/>
          </a:xfrm>
          <a:custGeom>
            <a:avLst/>
            <a:gdLst/>
            <a:ahLst/>
            <a:cxnLst/>
            <a:rect l="l" t="t" r="r" b="b"/>
            <a:pathLst>
              <a:path w="3507399" h="3507399">
                <a:moveTo>
                  <a:pt x="0" y="0"/>
                </a:moveTo>
                <a:lnTo>
                  <a:pt x="3507399" y="0"/>
                </a:lnTo>
                <a:lnTo>
                  <a:pt x="3507399" y="3507399"/>
                </a:lnTo>
                <a:lnTo>
                  <a:pt x="0" y="3507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45895" y="1125800"/>
            <a:ext cx="8395210" cy="541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Możesz zacząć opowiadać swoją historię...</a:t>
            </a:r>
          </a:p>
          <a:p>
            <a:pPr algn="ctr">
              <a:lnSpc>
                <a:spcPts val="8699"/>
              </a:lnSpc>
            </a:pPr>
            <a:endParaRPr lang="en-US" sz="5799" b="1" spc="86">
              <a:solidFill>
                <a:srgbClr val="0B594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... ale nie musisz!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35558" y="3272202"/>
            <a:ext cx="7014798" cy="7014798"/>
          </a:xfrm>
          <a:custGeom>
            <a:avLst/>
            <a:gdLst/>
            <a:ahLst/>
            <a:cxnLst/>
            <a:rect l="l" t="t" r="r" b="b"/>
            <a:pathLst>
              <a:path w="7014798" h="7014798">
                <a:moveTo>
                  <a:pt x="0" y="0"/>
                </a:moveTo>
                <a:lnTo>
                  <a:pt x="7014798" y="0"/>
                </a:lnTo>
                <a:lnTo>
                  <a:pt x="7014798" y="7014798"/>
                </a:lnTo>
                <a:lnTo>
                  <a:pt x="0" y="7014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0877" y="1606847"/>
            <a:ext cx="8765246" cy="541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Możesz powiedzieć od razu jaką masz trudność, jaki masz problem...</a:t>
            </a:r>
          </a:p>
          <a:p>
            <a:pPr algn="ctr">
              <a:lnSpc>
                <a:spcPts val="8699"/>
              </a:lnSpc>
            </a:pPr>
            <a:endParaRPr lang="en-US" sz="5799" b="1" spc="86">
              <a:solidFill>
                <a:srgbClr val="0B594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... ale nie musisz!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15444" y="2979751"/>
            <a:ext cx="6283572" cy="6278549"/>
          </a:xfrm>
          <a:custGeom>
            <a:avLst/>
            <a:gdLst/>
            <a:ahLst/>
            <a:cxnLst/>
            <a:rect l="l" t="t" r="r" b="b"/>
            <a:pathLst>
              <a:path w="6283572" h="6278549">
                <a:moveTo>
                  <a:pt x="0" y="0"/>
                </a:moveTo>
                <a:lnTo>
                  <a:pt x="6283572" y="0"/>
                </a:lnTo>
                <a:lnTo>
                  <a:pt x="6283572" y="6278549"/>
                </a:lnTo>
                <a:lnTo>
                  <a:pt x="0" y="6278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45895" y="2161901"/>
            <a:ext cx="8395210" cy="432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Możesz powiedzieć, że nie wiesz jak zacząć..</a:t>
            </a:r>
          </a:p>
          <a:p>
            <a:pPr algn="ctr">
              <a:lnSpc>
                <a:spcPts val="8699"/>
              </a:lnSpc>
            </a:pPr>
            <a:endParaRPr lang="en-US" sz="5799" b="1" spc="86">
              <a:solidFill>
                <a:srgbClr val="0B594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... ale nie musisz!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93228" y="-1217796"/>
            <a:ext cx="5478247" cy="5473868"/>
          </a:xfrm>
          <a:custGeom>
            <a:avLst/>
            <a:gdLst/>
            <a:ahLst/>
            <a:cxnLst/>
            <a:rect l="l" t="t" r="r" b="b"/>
            <a:pathLst>
              <a:path w="5478247" h="5473868">
                <a:moveTo>
                  <a:pt x="0" y="0"/>
                </a:moveTo>
                <a:lnTo>
                  <a:pt x="5478246" y="0"/>
                </a:lnTo>
                <a:lnTo>
                  <a:pt x="5478246" y="5473868"/>
                </a:lnTo>
                <a:lnTo>
                  <a:pt x="0" y="5473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34324" y="2175812"/>
            <a:ext cx="6402452" cy="6397334"/>
          </a:xfrm>
          <a:custGeom>
            <a:avLst/>
            <a:gdLst/>
            <a:ahLst/>
            <a:cxnLst/>
            <a:rect l="l" t="t" r="r" b="b"/>
            <a:pathLst>
              <a:path w="6402452" h="6397334">
                <a:moveTo>
                  <a:pt x="0" y="0"/>
                </a:moveTo>
                <a:lnTo>
                  <a:pt x="6402452" y="0"/>
                </a:lnTo>
                <a:lnTo>
                  <a:pt x="6402452" y="6397333"/>
                </a:lnTo>
                <a:lnTo>
                  <a:pt x="0" y="6397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45895" y="2013887"/>
            <a:ext cx="8395210" cy="432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Możesz zacząć od łez, od ciszy...</a:t>
            </a:r>
          </a:p>
          <a:p>
            <a:pPr algn="ctr">
              <a:lnSpc>
                <a:spcPts val="8699"/>
              </a:lnSpc>
            </a:pPr>
            <a:endParaRPr lang="en-US" sz="5799" b="1" spc="86">
              <a:solidFill>
                <a:srgbClr val="0B594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... ale nie musisz!</a:t>
            </a:r>
          </a:p>
        </p:txBody>
      </p:sp>
      <p:sp>
        <p:nvSpPr>
          <p:cNvPr id="8" name="Freeform 8"/>
          <p:cNvSpPr/>
          <p:nvPr/>
        </p:nvSpPr>
        <p:spPr>
          <a:xfrm>
            <a:off x="-475560" y="5269946"/>
            <a:ext cx="3763393" cy="3760385"/>
          </a:xfrm>
          <a:custGeom>
            <a:avLst/>
            <a:gdLst/>
            <a:ahLst/>
            <a:cxnLst/>
            <a:rect l="l" t="t" r="r" b="b"/>
            <a:pathLst>
              <a:path w="3763393" h="3760385">
                <a:moveTo>
                  <a:pt x="0" y="0"/>
                </a:moveTo>
                <a:lnTo>
                  <a:pt x="3763393" y="0"/>
                </a:lnTo>
                <a:lnTo>
                  <a:pt x="3763393" y="3760385"/>
                </a:lnTo>
                <a:lnTo>
                  <a:pt x="0" y="3760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67500" y="2627390"/>
            <a:ext cx="7014798" cy="7014798"/>
          </a:xfrm>
          <a:custGeom>
            <a:avLst/>
            <a:gdLst/>
            <a:ahLst/>
            <a:cxnLst/>
            <a:rect l="l" t="t" r="r" b="b"/>
            <a:pathLst>
              <a:path w="7014798" h="7014798">
                <a:moveTo>
                  <a:pt x="0" y="0"/>
                </a:moveTo>
                <a:lnTo>
                  <a:pt x="7014798" y="0"/>
                </a:lnTo>
                <a:lnTo>
                  <a:pt x="7014798" y="7014798"/>
                </a:lnTo>
                <a:lnTo>
                  <a:pt x="0" y="7014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6637">
            <a:off x="-177075" y="713815"/>
            <a:ext cx="3257691" cy="3255087"/>
          </a:xfrm>
          <a:custGeom>
            <a:avLst/>
            <a:gdLst/>
            <a:ahLst/>
            <a:cxnLst/>
            <a:rect l="l" t="t" r="r" b="b"/>
            <a:pathLst>
              <a:path w="3257691" h="3255087">
                <a:moveTo>
                  <a:pt x="0" y="0"/>
                </a:moveTo>
                <a:lnTo>
                  <a:pt x="3257691" y="0"/>
                </a:lnTo>
                <a:lnTo>
                  <a:pt x="3257691" y="3255087"/>
                </a:lnTo>
                <a:lnTo>
                  <a:pt x="0" y="3255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6361" y="-1608148"/>
            <a:ext cx="5053342" cy="5049303"/>
          </a:xfrm>
          <a:custGeom>
            <a:avLst/>
            <a:gdLst/>
            <a:ahLst/>
            <a:cxnLst/>
            <a:rect l="l" t="t" r="r" b="b"/>
            <a:pathLst>
              <a:path w="5053342" h="5049303">
                <a:moveTo>
                  <a:pt x="0" y="0"/>
                </a:moveTo>
                <a:lnTo>
                  <a:pt x="5053342" y="0"/>
                </a:lnTo>
                <a:lnTo>
                  <a:pt x="5053342" y="5049302"/>
                </a:lnTo>
                <a:lnTo>
                  <a:pt x="0" y="5049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45895" y="3279229"/>
            <a:ext cx="8395210" cy="213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Możesz zacząć jak chcesz!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Niestandardowy</PresentationFormat>
  <Paragraphs>20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HK Grotesk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1. Jak zacząć rozmowę?</dc:title>
  <cp:lastModifiedBy>Katarzyna Talacha</cp:lastModifiedBy>
  <cp:revision>2</cp:revision>
  <dcterms:created xsi:type="dcterms:W3CDTF">2006-08-16T00:00:00Z</dcterms:created>
  <dcterms:modified xsi:type="dcterms:W3CDTF">2024-09-09T15:49:56Z</dcterms:modified>
  <dc:identifier>DAGQQFbXjHQ</dc:identifier>
</cp:coreProperties>
</file>