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87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K Grotesk Bold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8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79988" y="1975704"/>
            <a:ext cx="8578312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Chcę opowiedzieć komuś o moim problemie, </a:t>
            </a: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ale boję się, że się rozpłaczę...</a:t>
            </a:r>
          </a:p>
        </p:txBody>
      </p:sp>
      <p:sp>
        <p:nvSpPr>
          <p:cNvPr id="6" name="Freeform 6"/>
          <p:cNvSpPr/>
          <p:nvPr/>
        </p:nvSpPr>
        <p:spPr>
          <a:xfrm>
            <a:off x="2067514" y="5575490"/>
            <a:ext cx="6151972" cy="1445318"/>
          </a:xfrm>
          <a:custGeom>
            <a:avLst/>
            <a:gdLst/>
            <a:ahLst/>
            <a:cxnLst/>
            <a:rect l="l" t="t" r="r" b="b"/>
            <a:pathLst>
              <a:path w="6151972" h="1445318">
                <a:moveTo>
                  <a:pt x="0" y="0"/>
                </a:moveTo>
                <a:lnTo>
                  <a:pt x="6151972" y="0"/>
                </a:lnTo>
                <a:lnTo>
                  <a:pt x="6151972" y="1445318"/>
                </a:lnTo>
                <a:lnTo>
                  <a:pt x="0" y="1445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67776" y="-595703"/>
            <a:ext cx="3507399" cy="3504595"/>
          </a:xfrm>
          <a:custGeom>
            <a:avLst/>
            <a:gdLst/>
            <a:ahLst/>
            <a:cxnLst/>
            <a:rect l="l" t="t" r="r" b="b"/>
            <a:pathLst>
              <a:path w="3507399" h="3504595">
                <a:moveTo>
                  <a:pt x="0" y="0"/>
                </a:moveTo>
                <a:lnTo>
                  <a:pt x="3507399" y="0"/>
                </a:lnTo>
                <a:lnTo>
                  <a:pt x="3507399" y="3504595"/>
                </a:lnTo>
                <a:lnTo>
                  <a:pt x="0" y="3504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04600" y="3516213"/>
            <a:ext cx="3507399" cy="3504595"/>
          </a:xfrm>
          <a:custGeom>
            <a:avLst/>
            <a:gdLst/>
            <a:ahLst/>
            <a:cxnLst/>
            <a:rect l="l" t="t" r="r" b="b"/>
            <a:pathLst>
              <a:path w="3507399" h="3504595">
                <a:moveTo>
                  <a:pt x="0" y="0"/>
                </a:moveTo>
                <a:lnTo>
                  <a:pt x="3507400" y="0"/>
                </a:lnTo>
                <a:lnTo>
                  <a:pt x="3507400" y="3504595"/>
                </a:lnTo>
                <a:lnTo>
                  <a:pt x="0" y="3504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30952" y="2137629"/>
            <a:ext cx="2581048" cy="2578984"/>
          </a:xfrm>
          <a:custGeom>
            <a:avLst/>
            <a:gdLst/>
            <a:ahLst/>
            <a:cxnLst/>
            <a:rect l="l" t="t" r="r" b="b"/>
            <a:pathLst>
              <a:path w="2581048" h="2578984">
                <a:moveTo>
                  <a:pt x="0" y="0"/>
                </a:moveTo>
                <a:lnTo>
                  <a:pt x="2581048" y="0"/>
                </a:lnTo>
                <a:lnTo>
                  <a:pt x="2581048" y="2578984"/>
                </a:lnTo>
                <a:lnTo>
                  <a:pt x="0" y="2578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103156"/>
            <a:ext cx="8229600" cy="541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Rozumiemy, że może to budzić Wasz dyskomfort i opór przed podzieleniem się swoją historią.</a:t>
            </a:r>
          </a:p>
        </p:txBody>
      </p:sp>
      <p:sp>
        <p:nvSpPr>
          <p:cNvPr id="6" name="Freeform 6"/>
          <p:cNvSpPr/>
          <p:nvPr/>
        </p:nvSpPr>
        <p:spPr>
          <a:xfrm>
            <a:off x="-2758823" y="4206870"/>
            <a:ext cx="6533663" cy="6528440"/>
          </a:xfrm>
          <a:custGeom>
            <a:avLst/>
            <a:gdLst/>
            <a:ahLst/>
            <a:cxnLst/>
            <a:rect l="l" t="t" r="r" b="b"/>
            <a:pathLst>
              <a:path w="6533663" h="6528440">
                <a:moveTo>
                  <a:pt x="0" y="0"/>
                </a:moveTo>
                <a:lnTo>
                  <a:pt x="6533663" y="0"/>
                </a:lnTo>
                <a:lnTo>
                  <a:pt x="6533663" y="6528440"/>
                </a:lnTo>
                <a:lnTo>
                  <a:pt x="0" y="6528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82878" y="-518050"/>
            <a:ext cx="3936013" cy="3932866"/>
          </a:xfrm>
          <a:custGeom>
            <a:avLst/>
            <a:gdLst/>
            <a:ahLst/>
            <a:cxnLst/>
            <a:rect l="l" t="t" r="r" b="b"/>
            <a:pathLst>
              <a:path w="3936013" h="3932866">
                <a:moveTo>
                  <a:pt x="0" y="0"/>
                </a:moveTo>
                <a:lnTo>
                  <a:pt x="3936013" y="0"/>
                </a:lnTo>
                <a:lnTo>
                  <a:pt x="3936013" y="3932866"/>
                </a:lnTo>
                <a:lnTo>
                  <a:pt x="0" y="393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397679"/>
            <a:ext cx="8229600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Pamiętajcie natomiast, że łzy są naturalnym przejawem naszych emocji!</a:t>
            </a:r>
          </a:p>
        </p:txBody>
      </p:sp>
      <p:sp>
        <p:nvSpPr>
          <p:cNvPr id="7" name="Freeform 7"/>
          <p:cNvSpPr/>
          <p:nvPr/>
        </p:nvSpPr>
        <p:spPr>
          <a:xfrm>
            <a:off x="-282878" y="1112334"/>
            <a:ext cx="2304324" cy="2302482"/>
          </a:xfrm>
          <a:custGeom>
            <a:avLst/>
            <a:gdLst/>
            <a:ahLst/>
            <a:cxnLst/>
            <a:rect l="l" t="t" r="r" b="b"/>
            <a:pathLst>
              <a:path w="2304324" h="2302482">
                <a:moveTo>
                  <a:pt x="0" y="0"/>
                </a:moveTo>
                <a:lnTo>
                  <a:pt x="2304324" y="0"/>
                </a:lnTo>
                <a:lnTo>
                  <a:pt x="2304324" y="2302482"/>
                </a:lnTo>
                <a:lnTo>
                  <a:pt x="0" y="2302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82878" y="2785572"/>
            <a:ext cx="2359814" cy="2357928"/>
          </a:xfrm>
          <a:custGeom>
            <a:avLst/>
            <a:gdLst/>
            <a:ahLst/>
            <a:cxnLst/>
            <a:rect l="l" t="t" r="r" b="b"/>
            <a:pathLst>
              <a:path w="2359814" h="2357928">
                <a:moveTo>
                  <a:pt x="0" y="0"/>
                </a:moveTo>
                <a:lnTo>
                  <a:pt x="2359814" y="0"/>
                </a:lnTo>
                <a:lnTo>
                  <a:pt x="2359814" y="2357928"/>
                </a:lnTo>
                <a:lnTo>
                  <a:pt x="0" y="2357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69060" y="-598507"/>
            <a:ext cx="3507399" cy="3507399"/>
          </a:xfrm>
          <a:custGeom>
            <a:avLst/>
            <a:gdLst/>
            <a:ahLst/>
            <a:cxnLst/>
            <a:rect l="l" t="t" r="r" b="b"/>
            <a:pathLst>
              <a:path w="3507399" h="3507399">
                <a:moveTo>
                  <a:pt x="0" y="0"/>
                </a:moveTo>
                <a:lnTo>
                  <a:pt x="3507400" y="0"/>
                </a:lnTo>
                <a:lnTo>
                  <a:pt x="3507400" y="3507399"/>
                </a:lnTo>
                <a:lnTo>
                  <a:pt x="0" y="3507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6029" y="5143500"/>
            <a:ext cx="3486630" cy="3486630"/>
          </a:xfrm>
          <a:custGeom>
            <a:avLst/>
            <a:gdLst/>
            <a:ahLst/>
            <a:cxnLst/>
            <a:rect l="l" t="t" r="r" b="b"/>
            <a:pathLst>
              <a:path w="3486630" h="3486630">
                <a:moveTo>
                  <a:pt x="0" y="0"/>
                </a:moveTo>
                <a:lnTo>
                  <a:pt x="3486630" y="0"/>
                </a:lnTo>
                <a:lnTo>
                  <a:pt x="3486630" y="3486630"/>
                </a:lnTo>
                <a:lnTo>
                  <a:pt x="0" y="34866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852358"/>
            <a:ext cx="8229600" cy="432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Różnych emocji!</a:t>
            </a: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Płaczemy ze smutku, </a:t>
            </a:r>
          </a:p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z radości, z dumy, ze złości, z lęku...</a:t>
            </a:r>
          </a:p>
        </p:txBody>
      </p:sp>
      <p:sp>
        <p:nvSpPr>
          <p:cNvPr id="8" name="Freeform 8"/>
          <p:cNvSpPr/>
          <p:nvPr/>
        </p:nvSpPr>
        <p:spPr>
          <a:xfrm>
            <a:off x="-4896819" y="6409152"/>
            <a:ext cx="7710963" cy="2570321"/>
          </a:xfrm>
          <a:custGeom>
            <a:avLst/>
            <a:gdLst/>
            <a:ahLst/>
            <a:cxnLst/>
            <a:rect l="l" t="t" r="r" b="b"/>
            <a:pathLst>
              <a:path w="7710963" h="2570321">
                <a:moveTo>
                  <a:pt x="0" y="0"/>
                </a:moveTo>
                <a:lnTo>
                  <a:pt x="7710963" y="0"/>
                </a:lnTo>
                <a:lnTo>
                  <a:pt x="7710963" y="2570321"/>
                </a:lnTo>
                <a:lnTo>
                  <a:pt x="0" y="2570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089947"/>
            <a:ext cx="8229600" cy="462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4900" b="1" spc="73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Osoby mogące udzielić Wam wsparcia mają świadomość, że w trakcie opowiadania </a:t>
            </a:r>
          </a:p>
          <a:p>
            <a:pPr algn="ctr">
              <a:lnSpc>
                <a:spcPts val="7350"/>
              </a:lnSpc>
            </a:pPr>
            <a:r>
              <a:rPr lang="en-US" sz="4900" b="1" spc="73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 czymś trudnym, mogą pojawić się łzy.</a:t>
            </a:r>
          </a:p>
        </p:txBody>
      </p:sp>
      <p:sp>
        <p:nvSpPr>
          <p:cNvPr id="6" name="Freeform 6"/>
          <p:cNvSpPr/>
          <p:nvPr/>
        </p:nvSpPr>
        <p:spPr>
          <a:xfrm rot="1189925">
            <a:off x="-1219731" y="-1888268"/>
            <a:ext cx="5275996" cy="5275996"/>
          </a:xfrm>
          <a:custGeom>
            <a:avLst/>
            <a:gdLst/>
            <a:ahLst/>
            <a:cxnLst/>
            <a:rect l="l" t="t" r="r" b="b"/>
            <a:pathLst>
              <a:path w="5275996" h="5275996">
                <a:moveTo>
                  <a:pt x="0" y="0"/>
                </a:moveTo>
                <a:lnTo>
                  <a:pt x="5275996" y="0"/>
                </a:lnTo>
                <a:lnTo>
                  <a:pt x="5275996" y="5275997"/>
                </a:lnTo>
                <a:lnTo>
                  <a:pt x="0" y="5275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26682">
            <a:off x="6586386" y="3875909"/>
            <a:ext cx="6150745" cy="6150745"/>
          </a:xfrm>
          <a:custGeom>
            <a:avLst/>
            <a:gdLst/>
            <a:ahLst/>
            <a:cxnLst/>
            <a:rect l="l" t="t" r="r" b="b"/>
            <a:pathLst>
              <a:path w="6150745" h="6150745">
                <a:moveTo>
                  <a:pt x="0" y="0"/>
                </a:moveTo>
                <a:lnTo>
                  <a:pt x="6150746" y="0"/>
                </a:lnTo>
                <a:lnTo>
                  <a:pt x="6150746" y="6150745"/>
                </a:lnTo>
                <a:lnTo>
                  <a:pt x="0" y="615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4350" y="622677"/>
            <a:ext cx="9258300" cy="721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9"/>
              </a:lnSpc>
            </a:pPr>
            <a:r>
              <a:rPr lang="en-US" sz="5499" b="1" spc="82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Zwłaszcza w telefonie zaufania nie będziecie oceniani.</a:t>
            </a:r>
          </a:p>
          <a:p>
            <a:pPr algn="ctr">
              <a:lnSpc>
                <a:spcPts val="8249"/>
              </a:lnSpc>
            </a:pPr>
            <a:r>
              <a:rPr lang="en-US" sz="5499" b="1" spc="82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Wręcz przeciwnie, jest to przestrzeń, gdzie będziecie mogli przeżywać i wyrażać każdą z emocji.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4350" y="3270830"/>
            <a:ext cx="9258300" cy="213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Na koniec mała symbolika...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9821" y="8418474"/>
            <a:ext cx="3178479" cy="1223714"/>
          </a:xfrm>
          <a:custGeom>
            <a:avLst/>
            <a:gdLst/>
            <a:ahLst/>
            <a:cxnLst/>
            <a:rect l="l" t="t" r="r" b="b"/>
            <a:pathLst>
              <a:path w="3178479" h="1223714">
                <a:moveTo>
                  <a:pt x="0" y="0"/>
                </a:moveTo>
                <a:lnTo>
                  <a:pt x="3178479" y="0"/>
                </a:lnTo>
                <a:lnTo>
                  <a:pt x="3178479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8756" y="8418474"/>
            <a:ext cx="2798744" cy="1223714"/>
          </a:xfrm>
          <a:custGeom>
            <a:avLst/>
            <a:gdLst/>
            <a:ahLst/>
            <a:cxnLst/>
            <a:rect l="l" t="t" r="r" b="b"/>
            <a:pathLst>
              <a:path w="2798744" h="1223714">
                <a:moveTo>
                  <a:pt x="0" y="0"/>
                </a:moveTo>
                <a:lnTo>
                  <a:pt x="2798744" y="0"/>
                </a:lnTo>
                <a:lnTo>
                  <a:pt x="2798744" y="1223714"/>
                </a:lnTo>
                <a:lnTo>
                  <a:pt x="0" y="1223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86100" y="4488136"/>
            <a:ext cx="4114800" cy="2787777"/>
          </a:xfrm>
          <a:custGeom>
            <a:avLst/>
            <a:gdLst/>
            <a:ahLst/>
            <a:cxnLst/>
            <a:rect l="l" t="t" r="r" b="b"/>
            <a:pathLst>
              <a:path w="4114800" h="2787777">
                <a:moveTo>
                  <a:pt x="0" y="0"/>
                </a:moveTo>
                <a:lnTo>
                  <a:pt x="4114800" y="0"/>
                </a:lnTo>
                <a:lnTo>
                  <a:pt x="4114800" y="2787777"/>
                </a:lnTo>
                <a:lnTo>
                  <a:pt x="0" y="2787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4350" y="1762082"/>
            <a:ext cx="9258300" cy="213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5799" b="1" spc="86">
                <a:solidFill>
                  <a:srgbClr val="0B5949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Kiedy Twój umysł potrzebuje odpocząć: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Niestandardowy</PresentationFormat>
  <Paragraphs>13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HK Grotesk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2. Boję się łez</dc:title>
  <cp:lastModifiedBy>Katarzyna Talacha</cp:lastModifiedBy>
  <cp:revision>2</cp:revision>
  <dcterms:created xsi:type="dcterms:W3CDTF">2006-08-16T00:00:00Z</dcterms:created>
  <dcterms:modified xsi:type="dcterms:W3CDTF">2024-09-09T15:50:30Z</dcterms:modified>
  <dc:identifier>DAGQQJMdfUw</dc:identifier>
</cp:coreProperties>
</file>